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f5dd3986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f5dd3986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af5dd3986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af5dd3986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f5dd39861_1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f5dd39861_1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f5dd39861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f5dd39861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f6ff2363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f6ff236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</a:t>
            </a:r>
            <a:br>
              <a:rPr lang="en-GB"/>
            </a:br>
            <a:r>
              <a:rPr lang="en-GB"/>
              <a:t>FOLDERS,OOP TO MAKE IT MORE PROFFESIONAL AND FOR NEXT OBJECT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f5363f8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af5363f8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Briefly explain task,Mention oop usage ,explain main function, state that this is after all pin declarations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f5dd3986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f5dd3986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f5dd3986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f5dd3986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f5dd398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f5dd398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f5dd3986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af5dd3986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f5dd39861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f5dd3986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f5dd3986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f5dd3986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56800" y="1700875"/>
            <a:ext cx="7430400" cy="11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44"/>
              <a:t>Presentation</a:t>
            </a:r>
            <a:endParaRPr sz="46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-GB" sz="2200">
                <a:solidFill>
                  <a:schemeClr val="accent5"/>
                </a:solidFill>
              </a:rPr>
              <a:t>TEAM A5</a:t>
            </a:r>
            <a:endParaRPr sz="1644">
              <a:solidFill>
                <a:schemeClr val="accent5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88250" y="4758100"/>
            <a:ext cx="87675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-GB" sz="1420">
                <a:solidFill>
                  <a:schemeClr val="dk1"/>
                </a:solidFill>
              </a:rPr>
              <a:t>Adham Elsaygh-Ali Abdelkhalek-Mohamed Awis-Kirlos Megalli</a:t>
            </a:r>
            <a:endParaRPr b="1" sz="142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br>
              <a:rPr lang="en-GB" sz="2220"/>
            </a:br>
            <a:endParaRPr sz="222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222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22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-1856" y="965839"/>
            <a:ext cx="77058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/>
              <a:t>Connections Techniques to connect µCs </a:t>
            </a:r>
            <a:endParaRPr b="1"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0" y="392725"/>
            <a:ext cx="91440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>
                <a:solidFill>
                  <a:schemeClr val="lt1"/>
                </a:solidFill>
              </a:rPr>
              <a:t>Task 5 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0" name="Google Shape;140;p22" title="8aee6593-21ad-4b11-ae1f-d1320bc4efe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3774" y="1846626"/>
            <a:ext cx="4076452" cy="27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0" y="392725"/>
            <a:ext cx="91440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>
                <a:solidFill>
                  <a:schemeClr val="lt1"/>
                </a:solidFill>
              </a:rPr>
              <a:t>Task 5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703" y="1003112"/>
            <a:ext cx="5154501" cy="41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261275" y="1284000"/>
            <a:ext cx="3471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Adjusting</a:t>
            </a:r>
            <a:r>
              <a:rPr lang="en-GB">
                <a:solidFill>
                  <a:schemeClr val="dk2"/>
                </a:solidFill>
              </a:rPr>
              <a:t> the circuit from task 4 by adding a second </a:t>
            </a:r>
            <a:r>
              <a:rPr lang="en-GB">
                <a:solidFill>
                  <a:schemeClr val="dk2"/>
                </a:solidFill>
              </a:rPr>
              <a:t>microcontroller, and wiring the two microcontrollers according to the UART wiring.</a:t>
            </a:r>
            <a:r>
              <a:rPr lang="en-GB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29600"/>
            <a:ext cx="3619584" cy="18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0" y="392725"/>
            <a:ext cx="91440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>
                <a:solidFill>
                  <a:schemeClr val="lt1"/>
                </a:solidFill>
              </a:rPr>
              <a:t>Task 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52250" y="1403455"/>
            <a:ext cx="90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Starting the serial communication Between the car traffic light and the </a:t>
            </a:r>
            <a:r>
              <a:rPr lang="en-GB">
                <a:solidFill>
                  <a:schemeClr val="dk2"/>
                </a:solidFill>
              </a:rPr>
              <a:t>pedestrian light </a:t>
            </a:r>
            <a:r>
              <a:rPr lang="en-GB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64" y="1908162"/>
            <a:ext cx="7647975" cy="30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633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000">
                <a:solidFill>
                  <a:schemeClr val="accent5"/>
                </a:solidFill>
              </a:rPr>
              <a:t>Thanks For Your Attention</a:t>
            </a:r>
            <a:endParaRPr sz="30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99025"/>
            <a:ext cx="88323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    </a:t>
            </a:r>
            <a:r>
              <a:rPr lang="en-GB">
                <a:solidFill>
                  <a:schemeClr val="lt1"/>
                </a:solidFill>
              </a:rPr>
              <a:t>Organisation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 title="TASKS SEPERATION 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8" y="738257"/>
            <a:ext cx="4569427" cy="254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COMMITS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575" y="2062725"/>
            <a:ext cx="4502748" cy="18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COMMITS 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575" y="3890500"/>
            <a:ext cx="4502748" cy="12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OOP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79" y="3365074"/>
            <a:ext cx="3033225" cy="17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222125" y="1181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 title="STATE MACHINE DIAGRAM.png"/>
          <p:cNvPicPr preferRelativeResize="0"/>
          <p:nvPr/>
        </p:nvPicPr>
        <p:blipFill rotWithShape="1">
          <a:blip r:embed="rId3">
            <a:alphaModFix/>
          </a:blip>
          <a:srcRect b="33486" l="15305" r="11359" t="8336"/>
          <a:stretch/>
        </p:blipFill>
        <p:spPr>
          <a:xfrm>
            <a:off x="29800" y="2874950"/>
            <a:ext cx="2910300" cy="90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title="CLASS DIAGRAMS.png"/>
          <p:cNvPicPr preferRelativeResize="0"/>
          <p:nvPr/>
        </p:nvPicPr>
        <p:blipFill rotWithShape="1">
          <a:blip r:embed="rId4">
            <a:alphaModFix/>
          </a:blip>
          <a:srcRect b="23255" l="12353" r="17534" t="12801"/>
          <a:stretch/>
        </p:blipFill>
        <p:spPr>
          <a:xfrm>
            <a:off x="143600" y="955650"/>
            <a:ext cx="2910300" cy="18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 title="main function.png"/>
          <p:cNvPicPr preferRelativeResize="0"/>
          <p:nvPr/>
        </p:nvPicPr>
        <p:blipFill rotWithShape="1">
          <a:blip r:embed="rId5">
            <a:alphaModFix/>
          </a:blip>
          <a:srcRect b="0" l="0" r="14442" t="0"/>
          <a:stretch/>
        </p:blipFill>
        <p:spPr>
          <a:xfrm>
            <a:off x="3077151" y="955650"/>
            <a:ext cx="3677400" cy="27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rea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800" y="915400"/>
            <a:ext cx="2371275" cy="2433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0" y="369825"/>
            <a:ext cx="9144000" cy="5013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</a:t>
            </a:r>
            <a:r>
              <a:rPr lang="en-GB">
                <a:solidFill>
                  <a:schemeClr val="lt1"/>
                </a:solidFill>
              </a:rPr>
              <a:t>Task 1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756000" y="3963400"/>
            <a:ext cx="43197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accent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Implementation is structured using Object-Oriented Programming (OOP) principles, with the main function detailing execution flow after hardware initialization</a:t>
            </a:r>
            <a:endParaRPr sz="1800"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9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 new class was </a:t>
            </a:r>
            <a:r>
              <a:rPr lang="en-GB"/>
              <a:t>created</a:t>
            </a:r>
            <a:r>
              <a:rPr lang="en-GB"/>
              <a:t> for the </a:t>
            </a:r>
            <a:r>
              <a:rPr lang="en-GB"/>
              <a:t>pedestrian</a:t>
            </a:r>
            <a:r>
              <a:rPr lang="en-GB"/>
              <a:t> traffic light.</a:t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0" y="392725"/>
            <a:ext cx="91440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>
                <a:solidFill>
                  <a:schemeClr val="lt1"/>
                </a:solidFill>
              </a:rPr>
              <a:t>Task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00" y="1647400"/>
            <a:ext cx="3300749" cy="28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349" y="1647400"/>
            <a:ext cx="2619712" cy="28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000" y="1634275"/>
            <a:ext cx="2427513" cy="283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0" y="392725"/>
            <a:ext cx="91440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>
                <a:solidFill>
                  <a:schemeClr val="lt1"/>
                </a:solidFill>
              </a:rPr>
              <a:t>Task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50" y="1407773"/>
            <a:ext cx="4162750" cy="27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0" r="51660" t="1893"/>
          <a:stretch/>
        </p:blipFill>
        <p:spPr>
          <a:xfrm>
            <a:off x="4613925" y="1178600"/>
            <a:ext cx="2269224" cy="29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41286" l="55882" r="5305" t="5951"/>
          <a:stretch/>
        </p:blipFill>
        <p:spPr>
          <a:xfrm>
            <a:off x="6727375" y="1264050"/>
            <a:ext cx="2317849" cy="20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>
                <a:solidFill>
                  <a:schemeClr val="lt1"/>
                </a:solidFill>
              </a:rPr>
              <a:t>Task 3,4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27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Mapping of task 1 to a (real) Arduino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Mapping of task 2 to a (real) Arduino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chip icon vector. Isolated contour symbol illustration (provided by Getty Images)"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825" y="1650225"/>
            <a:ext cx="2371702" cy="237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193675" y="1354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5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simulation of Task 1 results are consistent with the behavior of the real-life circuit.</a:t>
            </a:r>
            <a:endParaRPr/>
          </a:p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0" y="425350"/>
            <a:ext cx="91440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>
                <a:solidFill>
                  <a:schemeClr val="lt1"/>
                </a:solidFill>
              </a:rPr>
              <a:t>Task 3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021" y="2173500"/>
            <a:ext cx="3498378" cy="2185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4">
            <a:alphaModFix/>
          </a:blip>
          <a:srcRect b="6477" l="0" r="-664" t="8633"/>
          <a:stretch/>
        </p:blipFill>
        <p:spPr>
          <a:xfrm>
            <a:off x="283900" y="2173500"/>
            <a:ext cx="3947225" cy="21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3077275" y="2318050"/>
            <a:ext cx="2247900" cy="921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 rot="8445014">
            <a:off x="4002901" y="2933596"/>
            <a:ext cx="1861065" cy="921678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2955775" y="2953525"/>
            <a:ext cx="2504400" cy="727800"/>
          </a:xfrm>
          <a:prstGeom prst="arc">
            <a:avLst>
              <a:gd fmla="val 16276497" name="adj1"/>
              <a:gd fmla="val 2108846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0" y="312275"/>
            <a:ext cx="9144000" cy="5484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>
                <a:solidFill>
                  <a:schemeClr val="lt1"/>
                </a:solidFill>
              </a:rPr>
              <a:t>Task 3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233025" y="1171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measured voltage from the real red LED closely corresponds to the calculated voltage.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2925" r="8680" t="0"/>
          <a:stretch/>
        </p:blipFill>
        <p:spPr>
          <a:xfrm>
            <a:off x="5810800" y="1723450"/>
            <a:ext cx="2474850" cy="240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 b="36155" l="0" r="54141" t="0"/>
          <a:stretch/>
        </p:blipFill>
        <p:spPr>
          <a:xfrm>
            <a:off x="233025" y="1628625"/>
            <a:ext cx="1824249" cy="1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7275" y="1585038"/>
            <a:ext cx="3357455" cy="227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6423675" y="3983000"/>
            <a:ext cx="1317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</a:rPr>
              <a:t>Real life calculation</a:t>
            </a:r>
            <a:r>
              <a:rPr lang="en-GB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3002213" y="3609200"/>
            <a:ext cx="1548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</a:rPr>
              <a:t>Multisim circuit design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simulation of Task 2 results are consistent with the behavior of the real-life circuit.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0" y="392725"/>
            <a:ext cx="9144000" cy="5727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>
                <a:solidFill>
                  <a:schemeClr val="lt1"/>
                </a:solidFill>
              </a:rPr>
              <a:t>Task 4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2668" r="4678" t="3063"/>
          <a:stretch/>
        </p:blipFill>
        <p:spPr>
          <a:xfrm>
            <a:off x="5311350" y="1656250"/>
            <a:ext cx="3737726" cy="307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819013"/>
            <a:ext cx="4252126" cy="274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 rot="8445055">
            <a:off x="4457075" y="2976747"/>
            <a:ext cx="1799451" cy="944073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-1076734">
            <a:off x="3906636" y="2235805"/>
            <a:ext cx="1799338" cy="944163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 rot="10086042">
            <a:off x="4567801" y="2388681"/>
            <a:ext cx="1996195" cy="943997"/>
          </a:xfrm>
          <a:prstGeom prst="arc">
            <a:avLst>
              <a:gd fmla="val 16200000" name="adj1"/>
              <a:gd fmla="val 21148401" name="adj2"/>
            </a:avLst>
          </a:prstGeom>
          <a:noFill/>
          <a:ln cap="flat" cmpd="sng" w="952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